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26. 12. 2012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26. 12. 2012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26. 12. 2012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26. 12. 2012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26. 12. 2012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26. 12. 2012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26. 12. 2012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26. 12. 2012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26. 12. 2012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26. 12. 2012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26. 12. 2012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26. 12. 2012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z.cz/edee/content/microsites/elektrina/4-1.htm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cez.cz/edee/content/microsites/elektrina/4-1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Elektrické spotřebiče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13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Vymezení a rozdělení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/>
          <a:lstStyle/>
          <a:p>
            <a:r>
              <a:rPr lang="cs-CZ" dirty="0" smtClean="0"/>
              <a:t>Za elektrický spotřebič je považováno komplexní zařízení, které využívá ke své činnosti elektrický proud a elektrickou energii ve většině případů mění na jiný druh energie.</a:t>
            </a:r>
          </a:p>
          <a:p>
            <a:r>
              <a:rPr lang="cs-CZ" dirty="0" smtClean="0"/>
              <a:t>Rozdělujeme podle přeměny energie:</a:t>
            </a:r>
          </a:p>
          <a:p>
            <a:pPr lvl="1"/>
            <a:r>
              <a:rPr lang="cs-CZ" dirty="0" smtClean="0"/>
              <a:t>Světelné</a:t>
            </a:r>
          </a:p>
          <a:p>
            <a:pPr lvl="1"/>
            <a:r>
              <a:rPr lang="cs-CZ" dirty="0" smtClean="0"/>
              <a:t>Tepelné</a:t>
            </a:r>
          </a:p>
          <a:p>
            <a:pPr lvl="1"/>
            <a:r>
              <a:rPr lang="cs-CZ" dirty="0" smtClean="0"/>
              <a:t>Pohybové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681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Světelné elektrické spotřebiče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2232248"/>
          </a:xfrm>
        </p:spPr>
        <p:txBody>
          <a:bodyPr/>
          <a:lstStyle/>
          <a:p>
            <a:r>
              <a:rPr lang="cs-CZ" dirty="0" err="1"/>
              <a:t>Nějběžnější</a:t>
            </a:r>
            <a:r>
              <a:rPr lang="cs-CZ" dirty="0"/>
              <a:t> je zahřívání vlákna na teplotu kolem 2500°C (žárovky), mnohem účinnější je využití elektrického výboje v plynech (zářivky, výbojky). Kromě těchto zdrojů se pro zvláštní účely používají také polovodičové svítivé diody LED, doutnavky nebo laser</a:t>
            </a:r>
            <a:r>
              <a:rPr lang="cs-CZ" dirty="0" smtClean="0"/>
              <a:t>. [1]</a:t>
            </a:r>
            <a:endParaRPr lang="cs-CZ" dirty="0"/>
          </a:p>
        </p:txBody>
      </p:sp>
      <p:pic>
        <p:nvPicPr>
          <p:cNvPr id="1026" name="Picture 2" descr="&amp;Zcaron;árov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365104"/>
            <a:ext cx="1296144" cy="185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á&amp;rcaron;ivk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348628"/>
            <a:ext cx="219075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719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Tepelné elektrické spotřebiče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2232248"/>
          </a:xfrm>
        </p:spPr>
        <p:txBody>
          <a:bodyPr/>
          <a:lstStyle/>
          <a:p>
            <a:r>
              <a:rPr lang="cs-CZ" dirty="0" smtClean="0"/>
              <a:t>Tepelné jsou takové elektrické spotřebiče, které přeměňují el. energii na tepelnou.</a:t>
            </a:r>
          </a:p>
          <a:p>
            <a:pPr lvl="1"/>
            <a:r>
              <a:rPr lang="cs-CZ" dirty="0" smtClean="0"/>
              <a:t>Topidla</a:t>
            </a:r>
          </a:p>
          <a:p>
            <a:pPr lvl="1"/>
            <a:r>
              <a:rPr lang="cs-CZ" dirty="0" smtClean="0"/>
              <a:t>Ohřívače</a:t>
            </a:r>
          </a:p>
          <a:p>
            <a:pPr lvl="1"/>
            <a:r>
              <a:rPr lang="cs-CZ" dirty="0" smtClean="0"/>
              <a:t>Žehličky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669" y="4869160"/>
            <a:ext cx="1781175" cy="13335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3879" y="2668699"/>
            <a:ext cx="2286000" cy="187642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4518248"/>
            <a:ext cx="2286000" cy="188595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535996" y="6404198"/>
            <a:ext cx="44807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5"/>
              </a:rPr>
              <a:t>http://</a:t>
            </a:r>
            <a:r>
              <a:rPr lang="cs-CZ" sz="1000" dirty="0" smtClean="0">
                <a:hlinkClick r:id="rId5"/>
              </a:rPr>
              <a:t>www.cez.cz/edee/content/microsites/elektrina/4-1.htm</a:t>
            </a:r>
            <a:r>
              <a:rPr lang="cs-CZ" sz="1000" dirty="0" smtClean="0"/>
              <a:t> [1]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619033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Pohybové elektrické spotřebiče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14401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Pohybové jsou takové elektrické spotřebiče, které přeměňují el. energii na pohybovou.</a:t>
            </a:r>
          </a:p>
          <a:p>
            <a:pPr lvl="1"/>
            <a:r>
              <a:rPr lang="cs-CZ" dirty="0" smtClean="0"/>
              <a:t>Spotřebiče s elektromotory (vrtačky, vysavače, pračky…)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35996" y="6404198"/>
            <a:ext cx="44807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2"/>
              </a:rPr>
              <a:t>http://</a:t>
            </a:r>
            <a:r>
              <a:rPr lang="cs-CZ" sz="1000" dirty="0" smtClean="0">
                <a:hlinkClick r:id="rId2"/>
              </a:rPr>
              <a:t>www.cez.cz/edee/content/microsites/elektrina/4-1.htm</a:t>
            </a:r>
            <a:r>
              <a:rPr lang="cs-CZ" sz="1000" dirty="0" smtClean="0"/>
              <a:t> [1]</a:t>
            </a:r>
            <a:endParaRPr lang="cs-CZ" sz="10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429000"/>
            <a:ext cx="2095500" cy="139065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120" y="3140968"/>
            <a:ext cx="1638300" cy="248602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4471" y="4381406"/>
            <a:ext cx="15430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4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Jiné typy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/>
          <a:lstStyle/>
          <a:p>
            <a:r>
              <a:rPr lang="cs-CZ" dirty="0" smtClean="0"/>
              <a:t>U mnoha el. spotřebičů nemůžeme přesně určit o jaký druh se jedná, protože přeměňuje el. energii na více druhů energií.</a:t>
            </a:r>
          </a:p>
          <a:p>
            <a:pPr lvl="1"/>
            <a:r>
              <a:rPr lang="cs-CZ" dirty="0" smtClean="0"/>
              <a:t>Typickými zástupci jsou zmíněné pračky, dále přehrávače, televize atd.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r>
              <a:rPr lang="cs-CZ" dirty="0" smtClean="0"/>
              <a:t>Zkuste jmenovat další takové spotřebiče a určete u nich typy přeměny energií.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937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Parametry el. spotřebičů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Příkon</a:t>
            </a:r>
          </a:p>
          <a:p>
            <a:pPr lvl="1"/>
            <a:r>
              <a:rPr lang="cs-CZ" dirty="0" smtClean="0"/>
              <a:t>Udává kolik energie spotřebuje </a:t>
            </a:r>
          </a:p>
          <a:p>
            <a:r>
              <a:rPr lang="cs-CZ" dirty="0" smtClean="0"/>
              <a:t>Jmenovité napětí</a:t>
            </a:r>
          </a:p>
          <a:p>
            <a:pPr lvl="1"/>
            <a:r>
              <a:rPr lang="cs-CZ" dirty="0" smtClean="0"/>
              <a:t>Pracovní napětí zařízení</a:t>
            </a:r>
          </a:p>
          <a:p>
            <a:r>
              <a:rPr lang="cs-CZ" dirty="0" smtClean="0"/>
              <a:t>Účinnost</a:t>
            </a:r>
          </a:p>
          <a:p>
            <a:pPr lvl="1"/>
            <a:r>
              <a:rPr lang="cs-CZ" dirty="0" smtClean="0"/>
              <a:t>Udává poměr užitného výkonu a příkonu spotřebiče, obvykle v %.</a:t>
            </a:r>
          </a:p>
          <a:p>
            <a:r>
              <a:rPr lang="cs-CZ" dirty="0" smtClean="0"/>
              <a:t>Třída bezpečnosti</a:t>
            </a:r>
          </a:p>
          <a:p>
            <a:r>
              <a:rPr lang="cs-CZ" dirty="0" smtClean="0"/>
              <a:t>Třída krytí</a:t>
            </a:r>
          </a:p>
          <a:p>
            <a:pPr lvl="1"/>
            <a:r>
              <a:rPr lang="cs-CZ" dirty="0" smtClean="0"/>
              <a:t>Udává odolnost proti vodě a pevným částicím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492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4175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Autor: 	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	1. pololetí šk. roku</a:t>
            </a:r>
          </a:p>
          <a:p>
            <a:r>
              <a:rPr lang="cs-CZ" dirty="0" smtClean="0"/>
              <a:t>Vytvořeno: 		26. 12. 2012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[1] </a:t>
            </a:r>
            <a:r>
              <a:rPr lang="cs-CZ" dirty="0"/>
              <a:t>http://</a:t>
            </a:r>
            <a:r>
              <a:rPr lang="cs-CZ" dirty="0" smtClean="0"/>
              <a:t>www.cez.cz/edee/content/microsites/elektrina/4-1.htm</a:t>
            </a:r>
          </a:p>
        </p:txBody>
      </p:sp>
    </p:spTree>
    <p:extLst>
      <p:ext uri="{BB962C8B-B14F-4D97-AF65-F5344CB8AC3E}">
        <p14:creationId xmlns:p14="http://schemas.microsoft.com/office/powerpoint/2010/main" val="206709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241</Words>
  <Application>Microsoft Office PowerPoint</Application>
  <PresentationFormat>Předvádění na obrazovce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Georgia</vt:lpstr>
      <vt:lpstr>Trebuchet MS</vt:lpstr>
      <vt:lpstr>Aerodynamika</vt:lpstr>
      <vt:lpstr>Elektrické spotřebiče</vt:lpstr>
      <vt:lpstr>Vymezení a rozdělení</vt:lpstr>
      <vt:lpstr>Světelné elektrické spotřebiče</vt:lpstr>
      <vt:lpstr>Tepelné elektrické spotřebiče</vt:lpstr>
      <vt:lpstr>Pohybové elektrické spotřebiče</vt:lpstr>
      <vt:lpstr>Jiné typy</vt:lpstr>
      <vt:lpstr>Parametry el. spotřebičů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Elektrické spotřebiče</dc:title>
  <dc:creator>Petr Machálek</dc:creator>
  <cp:lastModifiedBy>Petr Machálek</cp:lastModifiedBy>
  <cp:revision>1</cp:revision>
  <dcterms:created xsi:type="dcterms:W3CDTF">2012-12-26T00:45:09Z</dcterms:created>
  <dcterms:modified xsi:type="dcterms:W3CDTF">2012-12-26T00:45:36Z</dcterms:modified>
</cp:coreProperties>
</file>